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notesMasterIdLst>
    <p:notesMasterId r:id="rId18"/>
  </p:notesMasterIdLst>
  <p:handoutMasterIdLst>
    <p:handoutMasterId r:id="rId19"/>
  </p:handoutMasterIdLst>
  <p:sldIdLst>
    <p:sldId id="257" r:id="rId2"/>
    <p:sldId id="258" r:id="rId3"/>
    <p:sldId id="261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9144000"/>
  <p:embeddedFontLst>
    <p:embeddedFont>
      <p:font typeface="Avenir Next LT Pro" panose="020B0504020202020204" pitchFamily="34" charset="0"/>
      <p:regular r:id="rId20"/>
      <p:bold r:id="rId21"/>
      <p:italic r:id="rId22"/>
    </p:embeddedFont>
    <p:embeddedFont>
      <p:font typeface="Avenir Next LT Pro Light" panose="020B0304020202020204" pitchFamily="34" charset="0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Garamond" panose="02020404030301010803" pitchFamily="18" charset="0"/>
      <p:regular r:id="rId28"/>
      <p:bold r:id="rId29"/>
      <p:italic r:id="rId30"/>
    </p:embeddedFont>
  </p:embeddedFontLst>
  <p:defaultTextStyle>
    <a:defPPr rtl="0"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2" d="100"/>
          <a:sy n="72" d="100"/>
        </p:scale>
        <p:origin x="8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20" d="100"/>
          <a:sy n="120" d="100"/>
        </p:scale>
        <p:origin x="5040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F60AFAF-CF54-453F-85A6-EE7AE76A6D38}" type="datetime1">
              <a:rPr lang="it-IT" smtClean="0"/>
              <a:t>05/03/2022</a:t>
            </a:fld>
            <a:endParaRPr lang="en-US" dirty="0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1A8EE09-76CC-4000-B080-9F213DA7DCEF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68124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1013D0E-6236-446F-904B-E774D9F98961}" type="datetime1">
              <a:rPr lang="it-IT" smtClean="0"/>
              <a:t>05/03/2022</a:t>
            </a:fld>
            <a:endParaRPr lang="en-US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it"/>
              <a:t>Fare clic per modificare gli stili del testo dello schema</a:t>
            </a:r>
            <a:endParaRPr lang="en-US"/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8E40627-AA7D-471F-B5F2-0BF9E4C68EB6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54528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10" name="Rettangolo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ttangolo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ttangolo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uppo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ttore diritto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rtlCol="0" anchor="ctr">
            <a:noAutofit/>
          </a:bodyPr>
          <a:lstStyle>
            <a:lvl1pPr algn="ctr">
              <a:lnSpc>
                <a:spcPct val="83000"/>
              </a:lnSpc>
              <a:defRPr lang="en-US" sz="5600" b="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 rtlCol="0"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20" name="Segnaposto data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 rtlCol="0"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pPr rtl="0"/>
            <a:fld id="{6AB36474-6F91-425C-BA3E-6B12C4C4BB9A}" type="datetime1">
              <a:rPr lang="it-IT" smtClean="0"/>
              <a:t>05/03/2022</a:t>
            </a:fld>
            <a:endParaRPr lang="en-US" dirty="0"/>
          </a:p>
        </p:txBody>
      </p:sp>
      <p:sp>
        <p:nvSpPr>
          <p:cNvPr id="21" name="Segnaposto piè di pagina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22" name="Segnaposto numero diapositiva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7701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63F3710-490B-4740-B6D7-B9792C8AB872}" type="datetime1">
              <a:rPr lang="it-IT" smtClean="0"/>
              <a:t>05/03/2022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329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AC318586-27FC-4E59-A573-09A0053DE2D5}" type="datetime1">
              <a:rPr lang="it-IT" smtClean="0"/>
              <a:t>05/03/2022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073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708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ttangolo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 useBgFill="1">
        <p:nvSpPr>
          <p:cNvPr id="23" name="Rettangolo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ttangolo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ttangolo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rtlCol="0" anchor="ctr">
            <a:normAutofit/>
          </a:bodyPr>
          <a:lstStyle>
            <a:lvl1pPr algn="ctr">
              <a:lnSpc>
                <a:spcPct val="83000"/>
              </a:lnSpc>
              <a:defRPr lang="en-US" sz="5600" kern="1200" cap="all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grpSp>
        <p:nvGrpSpPr>
          <p:cNvPr id="16" name="Gruppo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diritto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diritto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rtlCol="0"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 rtlCol="0"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pPr rtl="0"/>
            <a:fld id="{448F23ED-F6BB-4CDB-8CED-5F2E9AE92607}" type="datetime1">
              <a:rPr lang="it-IT" smtClean="0"/>
              <a:t>05/03/2022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 rtlCol="0"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071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olo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BD466EC-ACF2-4AF5-A2DE-2C9D1A6828FD}" type="datetime1">
              <a:rPr lang="it-IT" smtClean="0"/>
              <a:t>05/03/2022</a:t>
            </a:fld>
            <a:endParaRPr lang="en-US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672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"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rtlCol="0"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 rtlCol="0"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it"/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48AAC1-8B74-4EE6-9B7A-D8C2183B6272}" type="datetime1">
              <a:rPr lang="it-IT" smtClean="0"/>
              <a:t>05/03/2022</a:t>
            </a:fld>
            <a:endParaRPr lang="en-US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9960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D98DF3E-2C46-4BD0-9CFF-FBAEC93B7840}" type="datetime1">
              <a:rPr lang="it-IT" smtClean="0"/>
              <a:t>05/03/2022</a:t>
            </a:fld>
            <a:endParaRPr lang="en-US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131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D9F376C-F698-4333-9878-8CD80B2B39D3}" type="datetime1">
              <a:rPr lang="it-IT" smtClean="0"/>
              <a:t>05/03/2022</a:t>
            </a:fld>
            <a:endParaRPr lang="en-US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en-US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72471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tangolo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ttangolo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rtlCol="0" anchor="b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 rtlCol="0"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  <a:p>
            <a:pPr lvl="1" rtl="0"/>
            <a:r>
              <a:rPr lang="it-IT"/>
              <a:t>Secondo livello</a:t>
            </a:r>
          </a:p>
          <a:p>
            <a:pPr lvl="2" rtl="0"/>
            <a:r>
              <a:rPr lang="it-IT"/>
              <a:t>Terzo livello</a:t>
            </a:r>
          </a:p>
          <a:p>
            <a:pPr lvl="3" rtl="0"/>
            <a:r>
              <a:rPr lang="it-IT"/>
              <a:t>Quarto livello</a:t>
            </a:r>
          </a:p>
          <a:p>
            <a:pPr lvl="4" rtl="0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 hasCustomPrompt="1"/>
          </p:nvPr>
        </p:nvSpPr>
        <p:spPr>
          <a:xfrm>
            <a:off x="8458200" y="2336800"/>
            <a:ext cx="3161963" cy="3606800"/>
          </a:xfrm>
        </p:spPr>
        <p:txBody>
          <a:bodyPr rtlCol="0"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" dirty="0"/>
              <a:t>Fare clic per modificare lo stile del titolo</a:t>
            </a:r>
          </a:p>
        </p:txBody>
      </p:sp>
      <p:sp>
        <p:nvSpPr>
          <p:cNvPr id="8" name="Segnaposto data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7579D569-2C97-4786-A562-991193493077}" type="datetime1">
              <a:rPr lang="it-IT" smtClean="0"/>
              <a:t>05/03/2022</a:t>
            </a:fld>
            <a:endParaRPr lang="en-US"/>
          </a:p>
        </p:txBody>
      </p:sp>
      <p:sp>
        <p:nvSpPr>
          <p:cNvPr id="9" name="Segnaposto piè di pagina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 rtlCol="0"/>
          <a:lstStyle>
            <a:lvl1pPr algn="l">
              <a:defRPr/>
            </a:lvl1pPr>
          </a:lstStyle>
          <a:p>
            <a:pPr rtl="0"/>
            <a:endParaRPr lang="en-US"/>
          </a:p>
        </p:txBody>
      </p:sp>
      <p:sp>
        <p:nvSpPr>
          <p:cNvPr id="11" name="Segnaposto numero diapositiva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 rtlCol="0"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602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egnaposto immagine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 rtlCol="0"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rtl="0"/>
            <a:fld id="{3D5E0B24-8B1C-463E-9C62-AF58AAE602D6}" type="datetime1">
              <a:rPr lang="it-IT" smtClean="0"/>
              <a:t>05/03/2022</a:t>
            </a:fld>
            <a:endParaRPr lang="en-US" dirty="0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 rtlCol="0"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 rtl="0"/>
            <a:endParaRPr lang="en-US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 rtlCol="0"/>
          <a:lstStyle/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rtlCol="0" anchor="b">
            <a:noAutofit/>
          </a:bodyPr>
          <a:lstStyle>
            <a:lvl1pPr algn="l">
              <a:lnSpc>
                <a:spcPct val="100000"/>
              </a:lnSpc>
              <a:defRPr sz="2800" b="0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2678223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ttangolo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/>
          </a:p>
        </p:txBody>
      </p:sp>
      <p:sp>
        <p:nvSpPr>
          <p:cNvPr id="7" name="Rettangolo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ttangolo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it"/>
              <a:t>Fare clic per modificare lo stile del titolo dello schema</a:t>
            </a:r>
            <a:endParaRPr lang="en-US" dirty="0"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it"/>
              <a:t>Fare clic per modificare gli stili del testo dello schema</a:t>
            </a:r>
          </a:p>
          <a:p>
            <a:pPr lvl="1" rtl="0"/>
            <a:r>
              <a:rPr lang="it"/>
              <a:t>Secondo livello</a:t>
            </a:r>
          </a:p>
          <a:p>
            <a:pPr lvl="2" rtl="0"/>
            <a:r>
              <a:rPr lang="it"/>
              <a:t>Terzo livello</a:t>
            </a:r>
          </a:p>
          <a:p>
            <a:pPr lvl="3" rtl="0"/>
            <a:r>
              <a:rPr lang="it"/>
              <a:t>Quarto livello</a:t>
            </a:r>
          </a:p>
          <a:p>
            <a:pPr lvl="4" rtl="0"/>
            <a:r>
              <a:rPr lang="it"/>
              <a:t>Quinto livello</a:t>
            </a:r>
            <a:endParaRPr lang="en-US" dirty="0"/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B7732347-0869-477C-BE48-3F9F51733ED7}" type="datetime1">
              <a:rPr lang="it-IT" smtClean="0"/>
              <a:t>05/03/2022</a:t>
            </a:fld>
            <a:endParaRPr lang="en-US" dirty="0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rtl="0"/>
            <a:endParaRPr lang="en-US" dirty="0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34B7E4EF-A1BD-40F4-AB7B-04F084DD991D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577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65" r:id="rId5"/>
    <p:sldLayoutId id="2147483671" r:id="rId6"/>
    <p:sldLayoutId id="2147483672" r:id="rId7"/>
    <p:sldLayoutId id="2147483662" r:id="rId8"/>
    <p:sldLayoutId id="2147483663" r:id="rId9"/>
    <p:sldLayoutId id="2147483664" r:id="rId10"/>
    <p:sldLayoutId id="2147483666" r:id="rId11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0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web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6D3BA21E-E6C8-4E14-8E53-C5DF567E9D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64" name="Rettangolo 59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65" name="Rettangolo 61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8C3B467-088C-4F3D-A9A7-105C4E1E2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76055" y="2350017"/>
            <a:ext cx="4775075" cy="1630906"/>
          </a:xfrm>
        </p:spPr>
        <p:txBody>
          <a:bodyPr rtlCol="0">
            <a:normAutofit/>
          </a:bodyPr>
          <a:lstStyle/>
          <a:p>
            <a:pPr rtl="0"/>
            <a:r>
              <a:rPr lang="it-IT" sz="4400" dirty="0">
                <a:solidFill>
                  <a:schemeClr val="tx1"/>
                </a:solidFill>
              </a:rPr>
              <a:t>T</a:t>
            </a:r>
            <a:r>
              <a:rPr lang="it" sz="4400" dirty="0">
                <a:solidFill>
                  <a:schemeClr val="tx1"/>
                </a:solidFill>
              </a:rPr>
              <a:t>he one pp to rule them all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8722DDC-8EEE-4A06-8DFE-B44871EAA2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6055" y="3990546"/>
            <a:ext cx="4775075" cy="559656"/>
          </a:xfrm>
        </p:spPr>
        <p:txBody>
          <a:bodyPr rtlCol="0">
            <a:normAutofit/>
          </a:bodyPr>
          <a:lstStyle/>
          <a:p>
            <a:pPr rtl="0"/>
            <a:r>
              <a:rPr lang="it" dirty="0">
                <a:solidFill>
                  <a:schemeClr val="tx1"/>
                </a:solidFill>
              </a:rPr>
              <a:t>By Antong Gabo 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4A578AF5-0BE3-4CC7-A06F-622F36EDA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707" y="512851"/>
            <a:ext cx="4775075" cy="634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6931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D6E9339-A0B4-445F-870D-B9B4557E6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66DF80-D8C6-4983-8830-D2FD252A3C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0C684543-1AAA-44FA-AC63-6A5F12C08A6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8CBBF5D4-738F-437F-B5A2-0F0758055AC5}"/>
              </a:ext>
            </a:extLst>
          </p:cNvPr>
          <p:cNvSpPr/>
          <p:nvPr/>
        </p:nvSpPr>
        <p:spPr>
          <a:xfrm>
            <a:off x="2845485" y="337820"/>
            <a:ext cx="6501008" cy="2616200"/>
          </a:xfrm>
          <a:prstGeom prst="rect">
            <a:avLst/>
          </a:prstGeom>
          <a:solidFill>
            <a:schemeClr val="lt1">
              <a:alpha val="88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133BF215-BA7B-4767-A31A-800F32F442FC}"/>
              </a:ext>
            </a:extLst>
          </p:cNvPr>
          <p:cNvSpPr txBox="1"/>
          <p:nvPr/>
        </p:nvSpPr>
        <p:spPr>
          <a:xfrm>
            <a:off x="4673236" y="45720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</a:t>
            </a:r>
            <a:r>
              <a:rPr lang="it-I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Vote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716ACF7D-6AA7-47BA-ACEA-D432A3FFD4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9079" y="3109976"/>
            <a:ext cx="6692900" cy="3748024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374B2978-4033-4873-921C-0B41EA7635F2}"/>
              </a:ext>
            </a:extLst>
          </p:cNvPr>
          <p:cNvSpPr txBox="1"/>
          <p:nvPr/>
        </p:nvSpPr>
        <p:spPr>
          <a:xfrm>
            <a:off x="3047989" y="1382127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/>
              <a:t>Spooky</a:t>
            </a:r>
            <a:r>
              <a:rPr lang="it-IT" sz="2400" dirty="0"/>
              <a:t> </a:t>
            </a:r>
            <a:r>
              <a:rPr lang="it-IT" sz="2400" dirty="0" err="1"/>
              <a:t>Scary</a:t>
            </a:r>
            <a:r>
              <a:rPr lang="it-IT" sz="2400" dirty="0"/>
              <a:t> Skeletons (</a:t>
            </a:r>
            <a:r>
              <a:rPr lang="it-IT" sz="2400" dirty="0" err="1"/>
              <a:t>Only</a:t>
            </a:r>
            <a:r>
              <a:rPr lang="it-IT" sz="2400" dirty="0"/>
              <a:t> on </a:t>
            </a:r>
            <a:r>
              <a:rPr lang="it-IT" sz="2400" dirty="0" err="1"/>
              <a:t>alternating</a:t>
            </a:r>
            <a:r>
              <a:rPr lang="it-IT" sz="2400" dirty="0"/>
              <a:t> </a:t>
            </a:r>
            <a:r>
              <a:rPr lang="it-IT" sz="2400" dirty="0" err="1"/>
              <a:t>saturdays</a:t>
            </a:r>
            <a:r>
              <a:rPr lang="it-IT" sz="2400" dirty="0"/>
              <a:t>(</a:t>
            </a:r>
            <a:r>
              <a:rPr lang="it-IT" sz="2400" dirty="0" err="1"/>
              <a:t>Unlucky</a:t>
            </a:r>
            <a:r>
              <a:rPr lang="it-IT" sz="2400" dirty="0"/>
              <a:t>, </a:t>
            </a:r>
            <a:r>
              <a:rPr lang="it-IT" sz="2400" dirty="0" err="1"/>
              <a:t>it’s</a:t>
            </a:r>
            <a:r>
              <a:rPr lang="it-IT" sz="2400" dirty="0"/>
              <a:t> an </a:t>
            </a:r>
            <a:r>
              <a:rPr lang="it-IT" sz="2400" dirty="0" err="1"/>
              <a:t>alternating</a:t>
            </a:r>
            <a:r>
              <a:rPr lang="it-IT" sz="2400" dirty="0"/>
              <a:t> </a:t>
            </a:r>
            <a:r>
              <a:rPr lang="it-IT" sz="2400" dirty="0" err="1"/>
              <a:t>Saturday</a:t>
            </a:r>
            <a:r>
              <a:rPr lang="it-IT" sz="2400" dirty="0"/>
              <a:t>)) </a:t>
            </a:r>
          </a:p>
        </p:txBody>
      </p:sp>
      <p:pic>
        <p:nvPicPr>
          <p:cNvPr id="13" name="Immagine 12">
            <a:extLst>
              <a:ext uri="{FF2B5EF4-FFF2-40B4-BE49-F238E27FC236}">
                <a16:creationId xmlns:a16="http://schemas.microsoft.com/office/drawing/2014/main" id="{5CE9C7F5-0E2C-4A59-B4F8-F03EABB8A8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195313"/>
            <a:ext cx="4003391" cy="3662677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F4483C55-4320-41AA-B3FD-FE7C65BC5465}"/>
              </a:ext>
            </a:extLst>
          </p:cNvPr>
          <p:cNvSpPr txBox="1"/>
          <p:nvPr/>
        </p:nvSpPr>
        <p:spPr>
          <a:xfrm>
            <a:off x="2845485" y="2716027"/>
            <a:ext cx="125661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And </a:t>
            </a:r>
            <a:r>
              <a:rPr lang="it-IT" sz="800" dirty="0" err="1"/>
              <a:t>jarlaxle</a:t>
            </a:r>
            <a:endParaRPr lang="it-IT" sz="800" dirty="0"/>
          </a:p>
        </p:txBody>
      </p:sp>
    </p:spTree>
    <p:extLst>
      <p:ext uri="{BB962C8B-B14F-4D97-AF65-F5344CB8AC3E}">
        <p14:creationId xmlns:p14="http://schemas.microsoft.com/office/powerpoint/2010/main" val="8793052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7736F04-D8D3-4535-A4D9-433EFB58A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C43643C-4474-411E-821D-62DB126AD4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4C17CF25-99EA-4165-A804-6C4F3C05D9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0D0EE84-00B1-4B94-82F9-05F15CF2A73F}"/>
              </a:ext>
            </a:extLst>
          </p:cNvPr>
          <p:cNvSpPr/>
          <p:nvPr/>
        </p:nvSpPr>
        <p:spPr>
          <a:xfrm>
            <a:off x="450937" y="374904"/>
            <a:ext cx="11306322" cy="6108192"/>
          </a:xfrm>
          <a:prstGeom prst="rect">
            <a:avLst/>
          </a:prstGeom>
          <a:solidFill>
            <a:schemeClr val="lt1">
              <a:alpha val="94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90EFA6D9-7228-446A-A7A7-F1A713E14D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2045" y="2087666"/>
            <a:ext cx="7667794" cy="4313134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D4CC180A-3D18-4497-9C2D-26E6BDB66DD1}"/>
              </a:ext>
            </a:extLst>
          </p:cNvPr>
          <p:cNvSpPr txBox="1"/>
          <p:nvPr/>
        </p:nvSpPr>
        <p:spPr>
          <a:xfrm>
            <a:off x="665335" y="502345"/>
            <a:ext cx="100584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Lupus and </a:t>
            </a:r>
            <a:r>
              <a:rPr lang="it-IT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his</a:t>
            </a:r>
            <a:r>
              <a:rPr lang="it-IT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Backup 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apple color emoji"/>
              </a:rPr>
              <a:t>🎎</a:t>
            </a:r>
          </a:p>
          <a:p>
            <a:endParaRPr lang="it-IT" sz="2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it-IT" sz="2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it-IT" sz="2400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0E0D9912-AFD3-44E8-88D7-15BCF968D079}"/>
              </a:ext>
            </a:extLst>
          </p:cNvPr>
          <p:cNvSpPr txBox="1"/>
          <p:nvPr/>
        </p:nvSpPr>
        <p:spPr>
          <a:xfrm>
            <a:off x="685800" y="1501344"/>
            <a:ext cx="1066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8.5/10 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6/10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10/10        </a:t>
            </a:r>
          </a:p>
        </p:txBody>
      </p:sp>
      <p:sp>
        <p:nvSpPr>
          <p:cNvPr id="11" name="Rettangolo 10">
            <a:extLst>
              <a:ext uri="{FF2B5EF4-FFF2-40B4-BE49-F238E27FC236}">
                <a16:creationId xmlns:a16="http://schemas.microsoft.com/office/drawing/2014/main" id="{1DACB098-25BA-49E1-9047-269653E009B0}"/>
              </a:ext>
            </a:extLst>
          </p:cNvPr>
          <p:cNvSpPr/>
          <p:nvPr/>
        </p:nvSpPr>
        <p:spPr>
          <a:xfrm>
            <a:off x="2482045" y="4081670"/>
            <a:ext cx="3825990" cy="227398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C11F577B-E8BF-48D6-9987-0CA536CEA454}"/>
              </a:ext>
            </a:extLst>
          </p:cNvPr>
          <p:cNvSpPr txBox="1"/>
          <p:nvPr/>
        </p:nvSpPr>
        <p:spPr>
          <a:xfrm>
            <a:off x="2996935" y="4895496"/>
            <a:ext cx="27962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/>
              <a:t>Lupus lore</a:t>
            </a:r>
            <a:r>
              <a:rPr lang="it-IT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503838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37FC24-A250-4048-82DB-6C1C18AF51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1A52E51-2759-4A6A-A6EE-C570F5EC87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4E8CB8A-568E-4B6C-9A48-A35409068E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574AB7BD-8921-4854-8C66-F32665F0AA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7F03C812-C6CC-42E3-BC30-1B36790AB4A5}"/>
              </a:ext>
            </a:extLst>
          </p:cNvPr>
          <p:cNvSpPr/>
          <p:nvPr/>
        </p:nvSpPr>
        <p:spPr>
          <a:xfrm>
            <a:off x="2845485" y="337820"/>
            <a:ext cx="6501008" cy="2616200"/>
          </a:xfrm>
          <a:prstGeom prst="rect">
            <a:avLst/>
          </a:prstGeom>
          <a:solidFill>
            <a:schemeClr val="lt1">
              <a:alpha val="88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50D0458D-0091-412A-A500-8B7AA2C16F48}"/>
              </a:ext>
            </a:extLst>
          </p:cNvPr>
          <p:cNvSpPr txBox="1"/>
          <p:nvPr/>
        </p:nvSpPr>
        <p:spPr>
          <a:xfrm>
            <a:off x="4673236" y="45720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</a:t>
            </a:r>
            <a:r>
              <a:rPr lang="it-I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Vote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5C93112F-0ADC-432B-8783-C206D83D790F}"/>
              </a:ext>
            </a:extLst>
          </p:cNvPr>
          <p:cNvSpPr txBox="1"/>
          <p:nvPr/>
        </p:nvSpPr>
        <p:spPr>
          <a:xfrm>
            <a:off x="3047989" y="1382127"/>
            <a:ext cx="6096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l       </a:t>
            </a:r>
            <a:r>
              <a:rPr lang="it-IT" sz="2400" dirty="0" err="1"/>
              <a:t>lI</a:t>
            </a:r>
            <a:br>
              <a:rPr lang="it-IT" sz="2400" dirty="0"/>
            </a:br>
            <a:r>
              <a:rPr lang="it-IT" sz="2400" dirty="0"/>
              <a:t> </a:t>
            </a:r>
            <a:r>
              <a:rPr lang="it-IT" sz="2400" dirty="0" err="1"/>
              <a:t>ll</a:t>
            </a:r>
            <a:r>
              <a:rPr lang="it-IT" sz="2400" dirty="0"/>
              <a:t>       l</a:t>
            </a:r>
            <a:r>
              <a:rPr lang="it-IT" sz="2400" b="0" dirty="0">
                <a:solidFill>
                  <a:srgbClr val="2F2D2E"/>
                </a:solidFill>
                <a:effectLst/>
                <a:latin typeface="-apple-system"/>
              </a:rPr>
              <a:t>—</a:t>
            </a:r>
          </a:p>
          <a:p>
            <a:pPr algn="ctr"/>
            <a:endParaRPr lang="it-IT" sz="2400" dirty="0"/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7C1E9085-BAD3-4A72-AB0B-2647C491BCFF}"/>
              </a:ext>
            </a:extLst>
          </p:cNvPr>
          <p:cNvSpPr txBox="1"/>
          <p:nvPr/>
        </p:nvSpPr>
        <p:spPr>
          <a:xfrm>
            <a:off x="5454059" y="2349391"/>
            <a:ext cx="39936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(</a:t>
            </a:r>
            <a:r>
              <a:rPr lang="it-IT" sz="2400" dirty="0" err="1"/>
              <a:t>It’s</a:t>
            </a:r>
            <a:r>
              <a:rPr lang="it-IT" sz="2400" dirty="0"/>
              <a:t> </a:t>
            </a:r>
            <a:r>
              <a:rPr lang="it-IT" sz="2400" dirty="0" err="1"/>
              <a:t>loss</a:t>
            </a:r>
            <a:r>
              <a:rPr lang="it-IT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092393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7A6DFA3-56B5-4A75-ADA0-3FE8A2FA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1DC1FF8-646B-47BA-8B13-9A707EAF2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DBA4BFDE-5292-4134-9EDD-283977A9C9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5C3DB99E-7881-477B-A664-947E5533925B}"/>
              </a:ext>
            </a:extLst>
          </p:cNvPr>
          <p:cNvSpPr/>
          <p:nvPr/>
        </p:nvSpPr>
        <p:spPr>
          <a:xfrm>
            <a:off x="450937" y="374904"/>
            <a:ext cx="11306322" cy="6108192"/>
          </a:xfrm>
          <a:prstGeom prst="rect">
            <a:avLst/>
          </a:prstGeom>
          <a:solidFill>
            <a:schemeClr val="lt1">
              <a:alpha val="94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EAB1BE1-48D6-4CAC-B563-F72DAF9072BF}"/>
              </a:ext>
            </a:extLst>
          </p:cNvPr>
          <p:cNvSpPr txBox="1"/>
          <p:nvPr/>
        </p:nvSpPr>
        <p:spPr>
          <a:xfrm>
            <a:off x="632080" y="559837"/>
            <a:ext cx="1005840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Judge</a:t>
            </a:r>
            <a:r>
              <a:rPr lang="it-IT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</a:t>
            </a:r>
            <a:r>
              <a:rPr lang="it-IT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Frostpunk</a:t>
            </a:r>
            <a:r>
              <a:rPr lang="it-IT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apple color emoji"/>
              </a:rPr>
              <a:t>🧊</a:t>
            </a:r>
            <a:endParaRPr lang="it-IT" sz="2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it-IT" sz="2400" b="0" i="0" dirty="0">
              <a:solidFill>
                <a:srgbClr val="000000"/>
              </a:solidFill>
              <a:effectLst/>
              <a:latin typeface="apple color emoji"/>
            </a:endParaRPr>
          </a:p>
          <a:p>
            <a:endParaRPr lang="it-IT" sz="2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it-IT" sz="2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it-IT" sz="2400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2B3A0DE1-6EE5-42CF-B8E2-C9691CBF90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9183" y="2096951"/>
            <a:ext cx="7473612" cy="4206576"/>
          </a:xfr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DA1CD165-70F4-469C-B64D-A0D7D2777BBB}"/>
              </a:ext>
            </a:extLst>
          </p:cNvPr>
          <p:cNvSpPr txBox="1"/>
          <p:nvPr/>
        </p:nvSpPr>
        <p:spPr>
          <a:xfrm>
            <a:off x="685800" y="1501344"/>
            <a:ext cx="1066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10/10 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8/10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6/10        </a:t>
            </a:r>
          </a:p>
        </p:txBody>
      </p:sp>
    </p:spTree>
    <p:extLst>
      <p:ext uri="{BB962C8B-B14F-4D97-AF65-F5344CB8AC3E}">
        <p14:creationId xmlns:p14="http://schemas.microsoft.com/office/powerpoint/2010/main" val="20288939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EEF7629-C8A0-43BC-B252-973148164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E470E83-F60E-40F4-961B-1625C538E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327713A3-4380-44FF-B066-29908C35A8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151BA14-7182-484E-B6E6-77ABF6783085}"/>
              </a:ext>
            </a:extLst>
          </p:cNvPr>
          <p:cNvSpPr/>
          <p:nvPr/>
        </p:nvSpPr>
        <p:spPr>
          <a:xfrm>
            <a:off x="2845485" y="337820"/>
            <a:ext cx="6501008" cy="2616200"/>
          </a:xfrm>
          <a:prstGeom prst="rect">
            <a:avLst/>
          </a:prstGeom>
          <a:solidFill>
            <a:schemeClr val="lt1">
              <a:alpha val="88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36453125-DFAB-41FD-8A50-B4FFD260D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57395"/>
            <a:ext cx="5430018" cy="3900595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70249BF6-B785-4812-B7F3-B22124BFE65E}"/>
              </a:ext>
            </a:extLst>
          </p:cNvPr>
          <p:cNvSpPr txBox="1"/>
          <p:nvPr/>
        </p:nvSpPr>
        <p:spPr>
          <a:xfrm>
            <a:off x="4673236" y="45720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</a:t>
            </a:r>
            <a:r>
              <a:rPr lang="it-I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Vote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B2DAB66-6EC4-4101-BA25-7F36A6CE0C5A}"/>
              </a:ext>
            </a:extLst>
          </p:cNvPr>
          <p:cNvSpPr txBox="1"/>
          <p:nvPr/>
        </p:nvSpPr>
        <p:spPr>
          <a:xfrm>
            <a:off x="3047989" y="1382127"/>
            <a:ext cx="6096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A </a:t>
            </a:r>
            <a:r>
              <a:rPr lang="it-IT" sz="2400" dirty="0" err="1"/>
              <a:t>dozen</a:t>
            </a:r>
            <a:r>
              <a:rPr lang="it-IT" sz="2400" dirty="0"/>
              <a:t> </a:t>
            </a:r>
            <a:r>
              <a:rPr lang="it-IT" sz="2400" dirty="0" err="1"/>
              <a:t>fresh</a:t>
            </a:r>
            <a:r>
              <a:rPr lang="it-IT" sz="2400" dirty="0"/>
              <a:t> </a:t>
            </a:r>
            <a:r>
              <a:rPr lang="it-IT" sz="2400" dirty="0" err="1"/>
              <a:t>coal</a:t>
            </a:r>
            <a:r>
              <a:rPr lang="it-IT" sz="2400" dirty="0"/>
              <a:t> </a:t>
            </a:r>
            <a:r>
              <a:rPr lang="it-IT" sz="2400" dirty="0" err="1"/>
              <a:t>deposits</a:t>
            </a:r>
            <a:r>
              <a:rPr lang="it-IT" sz="2400" dirty="0"/>
              <a:t>, and an </a:t>
            </a:r>
            <a:r>
              <a:rPr lang="it-IT" sz="2400" dirty="0" err="1"/>
              <a:t>army</a:t>
            </a:r>
            <a:r>
              <a:rPr lang="it-IT" sz="2400" dirty="0"/>
              <a:t> of </a:t>
            </a:r>
            <a:r>
              <a:rPr lang="it-IT" sz="2400" dirty="0" err="1"/>
              <a:t>children</a:t>
            </a:r>
            <a:r>
              <a:rPr lang="it-IT" sz="2400" dirty="0"/>
              <a:t> to put to work </a:t>
            </a:r>
            <a:r>
              <a:rPr lang="it-IT" sz="2400" dirty="0" err="1"/>
              <a:t>at</a:t>
            </a:r>
            <a:r>
              <a:rPr lang="it-IT" sz="2400" dirty="0"/>
              <a:t> the food </a:t>
            </a:r>
            <a:r>
              <a:rPr lang="it-IT" sz="2400" dirty="0" err="1"/>
              <a:t>huts</a:t>
            </a:r>
            <a:r>
              <a:rPr lang="it-IT" sz="2400" dirty="0"/>
              <a:t>.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8880BF81-7486-42A5-AA57-8C57F2176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617" y="3596604"/>
            <a:ext cx="6904362" cy="327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243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6D0A46B-D193-4C42-A2E4-12B42DFBA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A5B896F-5F44-4241-A4D9-C3D9DB5F2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79CFB8B-C812-4315-B3D9-69D16E397C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F8459C73-42E5-4D6F-A7A4-68717ED6A1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8A8734AE-0554-4A7D-8A52-8B11406193DC}"/>
              </a:ext>
            </a:extLst>
          </p:cNvPr>
          <p:cNvSpPr/>
          <p:nvPr/>
        </p:nvSpPr>
        <p:spPr>
          <a:xfrm>
            <a:off x="1391478" y="948657"/>
            <a:ext cx="8894789" cy="5045235"/>
          </a:xfrm>
          <a:prstGeom prst="rect">
            <a:avLst/>
          </a:prstGeom>
          <a:solidFill>
            <a:schemeClr val="lt1">
              <a:alpha val="94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98C032A-1425-4A52-9353-613E01160A0A}"/>
              </a:ext>
            </a:extLst>
          </p:cNvPr>
          <p:cNvSpPr txBox="1"/>
          <p:nvPr/>
        </p:nvSpPr>
        <p:spPr>
          <a:xfrm>
            <a:off x="911820" y="1385028"/>
            <a:ext cx="100584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So… </a:t>
            </a:r>
            <a:r>
              <a:rPr lang="it-IT" sz="48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who</a:t>
            </a:r>
            <a:r>
              <a:rPr lang="it-IT" sz="4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IS the winner…?</a:t>
            </a:r>
          </a:p>
          <a:p>
            <a:pPr algn="ctr"/>
            <a:endParaRPr lang="it-IT" sz="4800" b="1" i="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helvetica neue"/>
            </a:endParaRPr>
          </a:p>
          <a:p>
            <a:endParaRPr lang="it-IT" sz="4800" b="1" dirty="0">
              <a:solidFill>
                <a:schemeClr val="tx1">
                  <a:lumMod val="75000"/>
                  <a:lumOff val="25000"/>
                </a:schemeClr>
              </a:solidFill>
              <a:latin typeface="helvetica neue"/>
            </a:endParaRPr>
          </a:p>
          <a:p>
            <a:pPr algn="ctr"/>
            <a:r>
              <a:rPr lang="it-IT" sz="48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helvetica neue"/>
              </a:rPr>
              <a:t>……….</a:t>
            </a:r>
            <a:endParaRPr lang="it-IT" sz="48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it-IT" sz="2400" b="0" i="0" dirty="0">
              <a:solidFill>
                <a:srgbClr val="000000"/>
              </a:solidFill>
              <a:effectLst/>
              <a:latin typeface="apple color emoji"/>
            </a:endParaRPr>
          </a:p>
          <a:p>
            <a:endParaRPr lang="it-IT" sz="2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it-IT" sz="2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it-IT" sz="2400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362889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FB3828B-9F77-4B3A-87F4-F428D3E56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AFE850-8E2A-49AA-AC92-344675893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129F850E-C5EC-473F-B0F6-E8166E31C6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E2AEAF06-044D-4CAC-9136-79BC951755C8}"/>
              </a:ext>
            </a:extLst>
          </p:cNvPr>
          <p:cNvSpPr/>
          <p:nvPr/>
        </p:nvSpPr>
        <p:spPr>
          <a:xfrm>
            <a:off x="1802295" y="1328394"/>
            <a:ext cx="7688841" cy="4350622"/>
          </a:xfrm>
          <a:prstGeom prst="rect">
            <a:avLst/>
          </a:prstGeom>
          <a:solidFill>
            <a:schemeClr val="lt1">
              <a:alpha val="94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9" name="Segnaposto contenuto 8">
            <a:extLst>
              <a:ext uri="{FF2B5EF4-FFF2-40B4-BE49-F238E27FC236}">
                <a16:creationId xmlns:a16="http://schemas.microsoft.com/office/drawing/2014/main" id="{96BCE580-9B7C-4888-BB12-4ED9E590A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7693" y="3786886"/>
            <a:ext cx="5699976" cy="3849687"/>
          </a:xfrm>
        </p:spPr>
      </p:pic>
      <p:sp>
        <p:nvSpPr>
          <p:cNvPr id="7" name="CasellaDiTesto 6">
            <a:extLst>
              <a:ext uri="{FF2B5EF4-FFF2-40B4-BE49-F238E27FC236}">
                <a16:creationId xmlns:a16="http://schemas.microsoft.com/office/drawing/2014/main" id="{B36CDA56-7FC1-4A81-903C-D555E3CBD5FA}"/>
              </a:ext>
            </a:extLst>
          </p:cNvPr>
          <p:cNvSpPr txBox="1"/>
          <p:nvPr/>
        </p:nvSpPr>
        <p:spPr>
          <a:xfrm>
            <a:off x="3313044" y="2703284"/>
            <a:ext cx="66525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72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Everyone</a:t>
            </a:r>
            <a:r>
              <a:rPr lang="it-IT" sz="72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!!!</a:t>
            </a:r>
          </a:p>
        </p:txBody>
      </p:sp>
      <p:pic>
        <p:nvPicPr>
          <p:cNvPr id="10" name="Segnaposto contenuto 8">
            <a:extLst>
              <a:ext uri="{FF2B5EF4-FFF2-40B4-BE49-F238E27FC236}">
                <a16:creationId xmlns:a16="http://schemas.microsoft.com/office/drawing/2014/main" id="{7B71DD85-226F-45DE-88B3-C8D030C6F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576" y="3657806"/>
            <a:ext cx="5699976" cy="3849687"/>
          </a:xfrm>
          <a:prstGeom prst="rect">
            <a:avLst/>
          </a:prstGeom>
        </p:spPr>
      </p:pic>
      <p:pic>
        <p:nvPicPr>
          <p:cNvPr id="11" name="Segnaposto contenuto 8">
            <a:extLst>
              <a:ext uri="{FF2B5EF4-FFF2-40B4-BE49-F238E27FC236}">
                <a16:creationId xmlns:a16="http://schemas.microsoft.com/office/drawing/2014/main" id="{D67C5EA5-079E-4FEF-A57F-0CF9960705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4704" y="-745860"/>
            <a:ext cx="5699976" cy="3849687"/>
          </a:xfrm>
          <a:prstGeom prst="rect">
            <a:avLst/>
          </a:prstGeom>
        </p:spPr>
      </p:pic>
      <p:pic>
        <p:nvPicPr>
          <p:cNvPr id="12" name="Segnaposto contenuto 8">
            <a:extLst>
              <a:ext uri="{FF2B5EF4-FFF2-40B4-BE49-F238E27FC236}">
                <a16:creationId xmlns:a16="http://schemas.microsoft.com/office/drawing/2014/main" id="{0AC5955B-8D16-4A1A-8CA5-E5828DE867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851" y="-1146403"/>
            <a:ext cx="5699976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26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5C002EE5-E4FF-463C-8DAA-9AC0B6D407F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9" name="Rettangolo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ttangolo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2C9295F-E638-4F61-AFE2-CF3E405560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40751" y="642594"/>
            <a:ext cx="6718433" cy="1746504"/>
          </a:xfrm>
        </p:spPr>
        <p:txBody>
          <a:bodyPr rtlCol="0">
            <a:normAutofit/>
          </a:bodyPr>
          <a:lstStyle/>
          <a:p>
            <a:pPr rtl="0"/>
            <a:r>
              <a:rPr lang="it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Ranking criterias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B4464349-BC9B-4A6C-B2F2-A3A0FC7897CC}"/>
              </a:ext>
            </a:extLst>
          </p:cNvPr>
          <p:cNvSpPr txBox="1"/>
          <p:nvPr/>
        </p:nvSpPr>
        <p:spPr>
          <a:xfrm>
            <a:off x="4740751" y="2389098"/>
            <a:ext cx="662035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Quality of the PP</a:t>
            </a:r>
            <a:br>
              <a:rPr lang="it-IT" sz="2800" dirty="0"/>
            </a:b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Size of the PP</a:t>
            </a:r>
            <a:br>
              <a:rPr lang="it-IT" sz="2800" dirty="0"/>
            </a:b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800" dirty="0"/>
              <a:t>Presentation of the 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/>
          </a:p>
          <a:p>
            <a:r>
              <a:rPr lang="it-IT" sz="2800" dirty="0" err="1"/>
              <a:t>Final</a:t>
            </a:r>
            <a:r>
              <a:rPr lang="it-IT" sz="2800" dirty="0"/>
              <a:t> vote: X+Y+Z / 2</a:t>
            </a:r>
          </a:p>
          <a:p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216010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tangolo 22">
            <a:extLst>
              <a:ext uri="{FF2B5EF4-FFF2-40B4-BE49-F238E27FC236}">
                <a16:creationId xmlns:a16="http://schemas.microsoft.com/office/drawing/2014/main" id="{F5380E9A-163E-4576-BCDD-0A450B7E90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79943" y="237744"/>
            <a:ext cx="7652977" cy="6382512"/>
          </a:xfrm>
          <a:prstGeom prst="rect">
            <a:avLst/>
          </a:prstGeom>
          <a:solidFill>
            <a:schemeClr val="bg1">
              <a:alpha val="9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Rettangolo 24">
            <a:extLst>
              <a:ext uri="{FF2B5EF4-FFF2-40B4-BE49-F238E27FC236}">
                <a16:creationId xmlns:a16="http://schemas.microsoft.com/office/drawing/2014/main" id="{88DDEF77-9746-4D83-91F9-442A2487E6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17103" y="374904"/>
            <a:ext cx="7340156" cy="6108192"/>
          </a:xfrm>
          <a:prstGeom prst="rect">
            <a:avLst/>
          </a:prstGeom>
          <a:noFill/>
          <a:ln w="6350" cap="sq">
            <a:solidFill>
              <a:schemeClr val="tx1">
                <a:lumMod val="65000"/>
                <a:lumOff val="3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9" name="Immagine 8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2FD9DD7C-AA6C-47A2-9631-7E3B098E57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38E539FC-216B-4EDA-BDDD-11533BB97B1F}"/>
              </a:ext>
            </a:extLst>
          </p:cNvPr>
          <p:cNvSpPr/>
          <p:nvPr/>
        </p:nvSpPr>
        <p:spPr>
          <a:xfrm>
            <a:off x="450937" y="374904"/>
            <a:ext cx="11306322" cy="6108192"/>
          </a:xfrm>
          <a:prstGeom prst="rect">
            <a:avLst/>
          </a:prstGeom>
          <a:solidFill>
            <a:schemeClr val="lt1">
              <a:alpha val="92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9EB9BD-9CB5-46AA-98C0-8144B9B11FFA}"/>
              </a:ext>
            </a:extLst>
          </p:cNvPr>
          <p:cNvSpPr txBox="1"/>
          <p:nvPr/>
        </p:nvSpPr>
        <p:spPr>
          <a:xfrm>
            <a:off x="665335" y="502345"/>
            <a:ext cx="10058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Slowpoke</a:t>
            </a:r>
            <a:r>
              <a:rPr lang="it-IT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the </a:t>
            </a:r>
            <a:r>
              <a:rPr lang="it-IT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Skaven</a:t>
            </a:r>
            <a:r>
              <a:rPr lang="it-IT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apple color emoji"/>
              </a:rPr>
              <a:t>🐀</a:t>
            </a:r>
            <a:r>
              <a:rPr lang="it-IT" sz="2400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3BF54C69-AEC6-42B3-A305-19EEED1A331F}"/>
              </a:ext>
            </a:extLst>
          </p:cNvPr>
          <p:cNvSpPr txBox="1"/>
          <p:nvPr/>
        </p:nvSpPr>
        <p:spPr>
          <a:xfrm>
            <a:off x="665335" y="1417307"/>
            <a:ext cx="105089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7.5/10 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8/10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8/10        </a:t>
            </a:r>
          </a:p>
          <a:p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endParaRPr lang="it-IT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3EA54AB1-14D8-48FE-B1C9-534848B0C4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191" y="2819907"/>
            <a:ext cx="4814956" cy="3611217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98AC5574-E4EF-48BB-B081-409835A90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402" y="3429000"/>
            <a:ext cx="5404133" cy="3054096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BDC9923-566F-478F-B7C1-37EA7F4A8C64}"/>
              </a:ext>
            </a:extLst>
          </p:cNvPr>
          <p:cNvSpPr txBox="1"/>
          <p:nvPr/>
        </p:nvSpPr>
        <p:spPr>
          <a:xfrm>
            <a:off x="734145" y="1995486"/>
            <a:ext cx="68477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Ideal Poke </a:t>
            </a:r>
            <a:r>
              <a:rPr lang="it-IT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Skaven</a:t>
            </a:r>
            <a:r>
              <a:rPr lang="it-I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Gf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 err="1"/>
              <a:t>Sexualised</a:t>
            </a:r>
            <a:r>
              <a:rPr lang="it-IT" dirty="0"/>
              <a:t> </a:t>
            </a:r>
            <a:r>
              <a:rPr lang="it-IT" dirty="0" err="1"/>
              <a:t>beyond</a:t>
            </a:r>
            <a:r>
              <a:rPr lang="it-IT" dirty="0"/>
              <a:t> </a:t>
            </a:r>
            <a:r>
              <a:rPr lang="it-IT" dirty="0" err="1"/>
              <a:t>belief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 err="1"/>
              <a:t>Doesn’t</a:t>
            </a:r>
            <a:r>
              <a:rPr lang="it-IT" dirty="0"/>
              <a:t> </a:t>
            </a:r>
            <a:r>
              <a:rPr lang="it-IT" dirty="0" err="1"/>
              <a:t>carry</a:t>
            </a:r>
            <a:r>
              <a:rPr lang="it-IT" dirty="0"/>
              <a:t> the </a:t>
            </a:r>
            <a:r>
              <a:rPr lang="it-IT" dirty="0" err="1"/>
              <a:t>pox</a:t>
            </a:r>
            <a:br>
              <a:rPr lang="it-IT" dirty="0"/>
            </a:br>
            <a:r>
              <a:rPr lang="it-IT" dirty="0"/>
              <a:t>- </a:t>
            </a:r>
            <a:r>
              <a:rPr lang="it-IT" dirty="0" err="1"/>
              <a:t>Isn’t</a:t>
            </a:r>
            <a:r>
              <a:rPr lang="it-IT" dirty="0"/>
              <a:t> insane </a:t>
            </a:r>
            <a:r>
              <a:rPr lang="it-IT" dirty="0" err="1"/>
              <a:t>enough</a:t>
            </a:r>
            <a:r>
              <a:rPr lang="it-IT" dirty="0"/>
              <a:t> to </a:t>
            </a:r>
            <a:r>
              <a:rPr lang="it-IT" dirty="0" err="1"/>
              <a:t>eat</a:t>
            </a:r>
            <a:r>
              <a:rPr lang="it-IT" dirty="0"/>
              <a:t> </a:t>
            </a:r>
            <a:r>
              <a:rPr lang="it-IT" i="1" dirty="0" err="1"/>
              <a:t>Polonium</a:t>
            </a:r>
            <a:endParaRPr lang="it-IT" i="1" dirty="0"/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DECBBF1F-17B6-4B1A-B4AD-2C76E6921DEF}"/>
              </a:ext>
            </a:extLst>
          </p:cNvPr>
          <p:cNvSpPr txBox="1"/>
          <p:nvPr/>
        </p:nvSpPr>
        <p:spPr>
          <a:xfrm>
            <a:off x="7338433" y="1943514"/>
            <a:ext cx="39301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Actual</a:t>
            </a:r>
            <a:r>
              <a:rPr lang="it-I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Skaven</a:t>
            </a:r>
            <a:r>
              <a:rPr lang="it-IT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Gf</a:t>
            </a:r>
            <a:endParaRPr lang="it-IT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285750" indent="-285750">
              <a:buFontTx/>
              <a:buChar char="-"/>
            </a:pPr>
            <a:r>
              <a:rPr lang="it-IT" dirty="0" err="1"/>
              <a:t>Can’t</a:t>
            </a:r>
            <a:r>
              <a:rPr lang="it-IT" dirty="0"/>
              <a:t> tell </a:t>
            </a:r>
            <a:r>
              <a:rPr lang="it-IT" dirty="0" err="1"/>
              <a:t>if</a:t>
            </a:r>
            <a:r>
              <a:rPr lang="it-IT" dirty="0"/>
              <a:t> </a:t>
            </a:r>
            <a:r>
              <a:rPr lang="it-IT" dirty="0" err="1"/>
              <a:t>its</a:t>
            </a:r>
            <a:r>
              <a:rPr lang="it-IT" dirty="0"/>
              <a:t> a woman</a:t>
            </a:r>
          </a:p>
          <a:p>
            <a:pPr marL="285750" indent="-285750">
              <a:buFontTx/>
              <a:buChar char="-"/>
            </a:pPr>
            <a:r>
              <a:rPr lang="it-IT" dirty="0"/>
              <a:t>Life </a:t>
            </a:r>
            <a:r>
              <a:rPr lang="it-IT" dirty="0" err="1"/>
              <a:t>expectancy</a:t>
            </a:r>
            <a:r>
              <a:rPr lang="it-IT" dirty="0"/>
              <a:t> of 11 days</a:t>
            </a:r>
          </a:p>
          <a:p>
            <a:pPr marL="285750" indent="-285750">
              <a:buFontTx/>
              <a:buChar char="-"/>
            </a:pPr>
            <a:r>
              <a:rPr lang="it-IT" dirty="0" err="1"/>
              <a:t>Eats</a:t>
            </a:r>
            <a:r>
              <a:rPr lang="it-IT" dirty="0"/>
              <a:t> </a:t>
            </a:r>
            <a:r>
              <a:rPr lang="it-IT" dirty="0" err="1"/>
              <a:t>Pollonium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82650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C561B71-BCB5-4378-A104-82E74009AA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61792" y="1669729"/>
            <a:ext cx="10058400" cy="1371600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3542CB35-7F07-4D34-BE2B-16C02FCAA2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B587B4ED-EFBD-4DF5-8D56-C68AB1CB15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39" y="2857500"/>
            <a:ext cx="2131609" cy="3849687"/>
          </a:xfrm>
        </p:spPr>
      </p:pic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FB722E2-C531-4E14-BC5F-BAC1A792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sp>
        <p:nvSpPr>
          <p:cNvPr id="6" name="Rettangolo 5">
            <a:extLst>
              <a:ext uri="{FF2B5EF4-FFF2-40B4-BE49-F238E27FC236}">
                <a16:creationId xmlns:a16="http://schemas.microsoft.com/office/drawing/2014/main" id="{060E0099-F7A9-4D8F-BD67-C8E10560C6F9}"/>
              </a:ext>
            </a:extLst>
          </p:cNvPr>
          <p:cNvSpPr/>
          <p:nvPr/>
        </p:nvSpPr>
        <p:spPr>
          <a:xfrm>
            <a:off x="2795392" y="241300"/>
            <a:ext cx="6501008" cy="2616200"/>
          </a:xfrm>
          <a:prstGeom prst="rect">
            <a:avLst/>
          </a:prstGeom>
          <a:solidFill>
            <a:schemeClr val="lt1">
              <a:alpha val="88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C26E74D2-DE47-4A58-B0F0-201E4DCFEB89}"/>
              </a:ext>
            </a:extLst>
          </p:cNvPr>
          <p:cNvSpPr txBox="1"/>
          <p:nvPr/>
        </p:nvSpPr>
        <p:spPr>
          <a:xfrm>
            <a:off x="4634244" y="443088"/>
            <a:ext cx="52451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</a:t>
            </a:r>
            <a:r>
              <a:rPr lang="it-I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Vote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3D8464BF-4042-43FB-9035-6BDEFC2A8D72}"/>
              </a:ext>
            </a:extLst>
          </p:cNvPr>
          <p:cNvSpPr txBox="1"/>
          <p:nvPr/>
        </p:nvSpPr>
        <p:spPr>
          <a:xfrm>
            <a:off x="3155243" y="1509040"/>
            <a:ext cx="5881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6 </a:t>
            </a:r>
            <a:r>
              <a:rPr lang="it-IT" sz="2400" dirty="0" err="1"/>
              <a:t>Rattatouilles</a:t>
            </a:r>
            <a:r>
              <a:rPr lang="it-IT" sz="2400" dirty="0"/>
              <a:t> and a </a:t>
            </a:r>
            <a:r>
              <a:rPr lang="it-IT" sz="2400" dirty="0" err="1"/>
              <a:t>siege</a:t>
            </a:r>
            <a:r>
              <a:rPr lang="it-IT" sz="2400" dirty="0"/>
              <a:t> </a:t>
            </a:r>
            <a:r>
              <a:rPr lang="it-IT" sz="2400" dirty="0" err="1"/>
              <a:t>warpcannon</a:t>
            </a:r>
            <a:endParaRPr lang="it-IT" sz="2400" dirty="0"/>
          </a:p>
        </p:txBody>
      </p:sp>
      <p:pic>
        <p:nvPicPr>
          <p:cNvPr id="13" name="Segnaposto contenuto 9">
            <a:extLst>
              <a:ext uri="{FF2B5EF4-FFF2-40B4-BE49-F238E27FC236}">
                <a16:creationId xmlns:a16="http://schemas.microsoft.com/office/drawing/2014/main" id="{7621FD6B-F3EB-4FB7-8A1D-94A4304C71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716" y="2686174"/>
            <a:ext cx="2217334" cy="4004506"/>
          </a:xfrm>
          <a:prstGeom prst="rect">
            <a:avLst/>
          </a:prstGeom>
        </p:spPr>
      </p:pic>
      <p:pic>
        <p:nvPicPr>
          <p:cNvPr id="14" name="Segnaposto contenuto 9">
            <a:extLst>
              <a:ext uri="{FF2B5EF4-FFF2-40B4-BE49-F238E27FC236}">
                <a16:creationId xmlns:a16="http://schemas.microsoft.com/office/drawing/2014/main" id="{02BD3FCC-3F50-4CEA-916A-22536AF428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513" y="2401444"/>
            <a:ext cx="2350347" cy="4244728"/>
          </a:xfrm>
          <a:prstGeom prst="rect">
            <a:avLst/>
          </a:prstGeom>
        </p:spPr>
      </p:pic>
      <p:pic>
        <p:nvPicPr>
          <p:cNvPr id="15" name="Segnaposto contenuto 9">
            <a:extLst>
              <a:ext uri="{FF2B5EF4-FFF2-40B4-BE49-F238E27FC236}">
                <a16:creationId xmlns:a16="http://schemas.microsoft.com/office/drawing/2014/main" id="{72EDD30C-AD49-4043-A700-D3108D76C3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8747" y="2259392"/>
            <a:ext cx="2367923" cy="4276470"/>
          </a:xfrm>
          <a:prstGeom prst="rect">
            <a:avLst/>
          </a:prstGeom>
        </p:spPr>
      </p:pic>
      <p:pic>
        <p:nvPicPr>
          <p:cNvPr id="16" name="Segnaposto contenuto 9">
            <a:extLst>
              <a:ext uri="{FF2B5EF4-FFF2-40B4-BE49-F238E27FC236}">
                <a16:creationId xmlns:a16="http://schemas.microsoft.com/office/drawing/2014/main" id="{222E167D-8691-4E81-9E14-DCDA04A858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203" y="2154534"/>
            <a:ext cx="2436125" cy="4399643"/>
          </a:xfrm>
          <a:prstGeom prst="rect">
            <a:avLst/>
          </a:prstGeom>
        </p:spPr>
      </p:pic>
      <p:pic>
        <p:nvPicPr>
          <p:cNvPr id="17" name="Segnaposto contenuto 9">
            <a:extLst>
              <a:ext uri="{FF2B5EF4-FFF2-40B4-BE49-F238E27FC236}">
                <a16:creationId xmlns:a16="http://schemas.microsoft.com/office/drawing/2014/main" id="{18AFE17A-6117-4051-986C-F76D8BC1CF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742" y="2091002"/>
            <a:ext cx="2436125" cy="4399643"/>
          </a:xfrm>
          <a:prstGeom prst="rect">
            <a:avLst/>
          </a:prstGeom>
        </p:spPr>
      </p:pic>
      <p:pic>
        <p:nvPicPr>
          <p:cNvPr id="19" name="Immagine 18">
            <a:extLst>
              <a:ext uri="{FF2B5EF4-FFF2-40B4-BE49-F238E27FC236}">
                <a16:creationId xmlns:a16="http://schemas.microsoft.com/office/drawing/2014/main" id="{B4AA6570-9426-4AEA-93D6-AED8ED48D8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2063" y="3606344"/>
            <a:ext cx="4776251" cy="268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415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98C3FD-8F00-4013-9739-73D73514FA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5CF0DC2-E7B6-44ED-A80D-1448A5372A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9F8DD24D-903B-4E4D-BE4D-7E24D38932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9D73761D-6D55-4FCB-85B6-5219EDF21428}"/>
              </a:ext>
            </a:extLst>
          </p:cNvPr>
          <p:cNvSpPr/>
          <p:nvPr/>
        </p:nvSpPr>
        <p:spPr>
          <a:xfrm>
            <a:off x="450937" y="374904"/>
            <a:ext cx="11306322" cy="6108192"/>
          </a:xfrm>
          <a:prstGeom prst="rect">
            <a:avLst/>
          </a:prstGeom>
          <a:solidFill>
            <a:schemeClr val="lt1">
              <a:alpha val="94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AA88D77-E843-4DE4-995A-A4D0BDA1753F}"/>
              </a:ext>
            </a:extLst>
          </p:cNvPr>
          <p:cNvSpPr txBox="1"/>
          <p:nvPr/>
        </p:nvSpPr>
        <p:spPr>
          <a:xfrm>
            <a:off x="685800" y="642594"/>
            <a:ext cx="10871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Farris and the Green </a:t>
            </a:r>
            <a:r>
              <a:rPr lang="it-IT" sz="3200" dirty="0" err="1"/>
              <a:t>Seer</a:t>
            </a:r>
            <a:r>
              <a:rPr lang="it-IT" sz="3200" dirty="0"/>
              <a:t> </a:t>
            </a:r>
            <a:r>
              <a:rPr lang="it-IT" sz="3200" b="0" i="0" dirty="0">
                <a:solidFill>
                  <a:srgbClr val="000000"/>
                </a:solidFill>
                <a:effectLst/>
                <a:latin typeface="apple color emoji"/>
              </a:rPr>
              <a:t>👹</a:t>
            </a:r>
            <a:endParaRPr lang="it-IT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it-IT" sz="3200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0A2BEEF8-7DB6-4081-8E27-2900529AA186}"/>
              </a:ext>
            </a:extLst>
          </p:cNvPr>
          <p:cNvSpPr txBox="1"/>
          <p:nvPr/>
        </p:nvSpPr>
        <p:spPr>
          <a:xfrm>
            <a:off x="685800" y="1501344"/>
            <a:ext cx="1066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9/10 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7.5/10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8/10        </a:t>
            </a:r>
          </a:p>
        </p:txBody>
      </p:sp>
      <p:pic>
        <p:nvPicPr>
          <p:cNvPr id="16" name="Segnaposto contenuto 15">
            <a:extLst>
              <a:ext uri="{FF2B5EF4-FFF2-40B4-BE49-F238E27FC236}">
                <a16:creationId xmlns:a16="http://schemas.microsoft.com/office/drawing/2014/main" id="{63D4C100-AFDA-4EDF-AFAD-AA261A1F53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080" y="2008142"/>
            <a:ext cx="3634409" cy="4429820"/>
          </a:xfrm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60519987-5ABB-4FDD-84D5-E373ECA9A5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080" y="2468995"/>
            <a:ext cx="5306377" cy="385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8221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5CE388E-5A29-4D19-BF0B-78F09C1CB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206EA5F-8F54-49BB-9B6F-FFB44072D9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DAE29069-6431-4F84-974B-5F4392E7870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9738FEA-2B1E-4624-BE2C-9059E0FC5FFA}"/>
              </a:ext>
            </a:extLst>
          </p:cNvPr>
          <p:cNvSpPr/>
          <p:nvPr/>
        </p:nvSpPr>
        <p:spPr>
          <a:xfrm>
            <a:off x="2845485" y="337820"/>
            <a:ext cx="6501008" cy="2616200"/>
          </a:xfrm>
          <a:prstGeom prst="rect">
            <a:avLst/>
          </a:prstGeom>
          <a:solidFill>
            <a:schemeClr val="lt1">
              <a:alpha val="88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1" name="Segnaposto contenuto 10">
            <a:extLst>
              <a:ext uri="{FF2B5EF4-FFF2-40B4-BE49-F238E27FC236}">
                <a16:creationId xmlns:a16="http://schemas.microsoft.com/office/drawing/2014/main" id="{54BEF76B-F801-4D8A-8709-7F96C7B0F3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656778"/>
            <a:ext cx="2577854" cy="3849687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0904D315-420A-45E0-BC7E-1BC391106AF8}"/>
              </a:ext>
            </a:extLst>
          </p:cNvPr>
          <p:cNvSpPr txBox="1"/>
          <p:nvPr/>
        </p:nvSpPr>
        <p:spPr>
          <a:xfrm>
            <a:off x="4673236" y="457200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</a:t>
            </a:r>
            <a:r>
              <a:rPr lang="it-I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Vote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CEACCCF1-723F-4D94-9948-175594C74955}"/>
              </a:ext>
            </a:extLst>
          </p:cNvPr>
          <p:cNvSpPr txBox="1"/>
          <p:nvPr/>
        </p:nvSpPr>
        <p:spPr>
          <a:xfrm>
            <a:off x="3048000" y="1509040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/>
              <a:t>An </a:t>
            </a:r>
            <a:r>
              <a:rPr lang="it-IT" sz="2400" dirty="0" err="1"/>
              <a:t>army</a:t>
            </a:r>
            <a:r>
              <a:rPr lang="it-IT" sz="2400" dirty="0"/>
              <a:t> of </a:t>
            </a:r>
            <a:r>
              <a:rPr lang="it-IT" sz="2400" dirty="0" err="1"/>
              <a:t>okrs</a:t>
            </a:r>
            <a:r>
              <a:rPr lang="it-IT" sz="2400" dirty="0"/>
              <a:t> jamming </a:t>
            </a:r>
            <a:r>
              <a:rPr lang="it-IT" sz="2400" dirty="0" err="1"/>
              <a:t>at</a:t>
            </a:r>
            <a:r>
              <a:rPr lang="it-IT" sz="2400" dirty="0"/>
              <a:t> </a:t>
            </a:r>
            <a:r>
              <a:rPr lang="it-IT" sz="2400" dirty="0" err="1"/>
              <a:t>Gangam</a:t>
            </a:r>
            <a:r>
              <a:rPr lang="it-IT" sz="2400" dirty="0"/>
              <a:t> Style</a:t>
            </a:r>
          </a:p>
        </p:txBody>
      </p:sp>
      <p:pic>
        <p:nvPicPr>
          <p:cNvPr id="12" name="Segnaposto contenuto 10">
            <a:extLst>
              <a:ext uri="{FF2B5EF4-FFF2-40B4-BE49-F238E27FC236}">
                <a16:creationId xmlns:a16="http://schemas.microsoft.com/office/drawing/2014/main" id="{36F03FF8-90A2-4909-9C47-2BAD30477B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353" y="2746118"/>
            <a:ext cx="2577854" cy="3849687"/>
          </a:xfrm>
          <a:prstGeom prst="rect">
            <a:avLst/>
          </a:prstGeom>
        </p:spPr>
      </p:pic>
      <p:pic>
        <p:nvPicPr>
          <p:cNvPr id="31" name="Immagine 30">
            <a:extLst>
              <a:ext uri="{FF2B5EF4-FFF2-40B4-BE49-F238E27FC236}">
                <a16:creationId xmlns:a16="http://schemas.microsoft.com/office/drawing/2014/main" id="{00BFD9E3-3467-4140-B0CB-D465421C36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5606" y="1737765"/>
            <a:ext cx="4015102" cy="5311663"/>
          </a:xfrm>
          <a:prstGeom prst="rect">
            <a:avLst/>
          </a:prstGeom>
        </p:spPr>
      </p:pic>
      <p:pic>
        <p:nvPicPr>
          <p:cNvPr id="13" name="Segnaposto contenuto 10">
            <a:extLst>
              <a:ext uri="{FF2B5EF4-FFF2-40B4-BE49-F238E27FC236}">
                <a16:creationId xmlns:a16="http://schemas.microsoft.com/office/drawing/2014/main" id="{7A4B5424-D7CF-4F01-AD26-DF102E496A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684" y="2787875"/>
            <a:ext cx="2577854" cy="3849687"/>
          </a:xfrm>
          <a:prstGeom prst="rect">
            <a:avLst/>
          </a:prstGeom>
        </p:spPr>
      </p:pic>
      <p:pic>
        <p:nvPicPr>
          <p:cNvPr id="14" name="Segnaposto contenuto 10">
            <a:extLst>
              <a:ext uri="{FF2B5EF4-FFF2-40B4-BE49-F238E27FC236}">
                <a16:creationId xmlns:a16="http://schemas.microsoft.com/office/drawing/2014/main" id="{991F082E-5B65-4546-9CC1-835920F07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19" y="2783932"/>
            <a:ext cx="2577854" cy="3849687"/>
          </a:xfrm>
          <a:prstGeom prst="rect">
            <a:avLst/>
          </a:prstGeom>
        </p:spPr>
      </p:pic>
      <p:pic>
        <p:nvPicPr>
          <p:cNvPr id="15" name="Segnaposto contenuto 10">
            <a:extLst>
              <a:ext uri="{FF2B5EF4-FFF2-40B4-BE49-F238E27FC236}">
                <a16:creationId xmlns:a16="http://schemas.microsoft.com/office/drawing/2014/main" id="{88663AFD-1554-4273-BDA6-7E58AAACF9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304" y="2915029"/>
            <a:ext cx="2577854" cy="3849687"/>
          </a:xfrm>
          <a:prstGeom prst="rect">
            <a:avLst/>
          </a:prstGeom>
        </p:spPr>
      </p:pic>
      <p:pic>
        <p:nvPicPr>
          <p:cNvPr id="16" name="Segnaposto contenuto 10">
            <a:extLst>
              <a:ext uri="{FF2B5EF4-FFF2-40B4-BE49-F238E27FC236}">
                <a16:creationId xmlns:a16="http://schemas.microsoft.com/office/drawing/2014/main" id="{2995F154-8CA6-49EF-957C-112EEF248B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4863" y="2967192"/>
            <a:ext cx="2577854" cy="3849687"/>
          </a:xfrm>
          <a:prstGeom prst="rect">
            <a:avLst/>
          </a:prstGeom>
        </p:spPr>
      </p:pic>
      <p:pic>
        <p:nvPicPr>
          <p:cNvPr id="17" name="Segnaposto contenuto 10">
            <a:extLst>
              <a:ext uri="{FF2B5EF4-FFF2-40B4-BE49-F238E27FC236}">
                <a16:creationId xmlns:a16="http://schemas.microsoft.com/office/drawing/2014/main" id="{25247CAA-4BD0-4A4C-B334-7A3E67B296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498" y="3073400"/>
            <a:ext cx="2577854" cy="3849687"/>
          </a:xfrm>
          <a:prstGeom prst="rect">
            <a:avLst/>
          </a:prstGeom>
        </p:spPr>
      </p:pic>
      <p:pic>
        <p:nvPicPr>
          <p:cNvPr id="18" name="Segnaposto contenuto 10">
            <a:extLst>
              <a:ext uri="{FF2B5EF4-FFF2-40B4-BE49-F238E27FC236}">
                <a16:creationId xmlns:a16="http://schemas.microsoft.com/office/drawing/2014/main" id="{47C19C47-BEBE-4511-851E-B99E1C8A49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7510" y="3001093"/>
            <a:ext cx="2577854" cy="3849687"/>
          </a:xfrm>
          <a:prstGeom prst="rect">
            <a:avLst/>
          </a:prstGeom>
        </p:spPr>
      </p:pic>
      <p:pic>
        <p:nvPicPr>
          <p:cNvPr id="19" name="Segnaposto contenuto 10">
            <a:extLst>
              <a:ext uri="{FF2B5EF4-FFF2-40B4-BE49-F238E27FC236}">
                <a16:creationId xmlns:a16="http://schemas.microsoft.com/office/drawing/2014/main" id="{9885727C-335E-4560-9C4F-781D6B9D48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6195" y="3132190"/>
            <a:ext cx="2577854" cy="3849687"/>
          </a:xfrm>
          <a:prstGeom prst="rect">
            <a:avLst/>
          </a:prstGeom>
        </p:spPr>
      </p:pic>
      <p:pic>
        <p:nvPicPr>
          <p:cNvPr id="20" name="Segnaposto contenuto 10">
            <a:extLst>
              <a:ext uri="{FF2B5EF4-FFF2-40B4-BE49-F238E27FC236}">
                <a16:creationId xmlns:a16="http://schemas.microsoft.com/office/drawing/2014/main" id="{71CB707E-5AA1-43C7-B851-F6C0E88B51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3522" y="2949909"/>
            <a:ext cx="2577854" cy="3849687"/>
          </a:xfrm>
          <a:prstGeom prst="rect">
            <a:avLst/>
          </a:prstGeom>
        </p:spPr>
      </p:pic>
      <p:pic>
        <p:nvPicPr>
          <p:cNvPr id="21" name="Segnaposto contenuto 10">
            <a:extLst>
              <a:ext uri="{FF2B5EF4-FFF2-40B4-BE49-F238E27FC236}">
                <a16:creationId xmlns:a16="http://schemas.microsoft.com/office/drawing/2014/main" id="{33EDC9A7-7963-48C2-B9FA-5094E5589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207" y="3081006"/>
            <a:ext cx="2577854" cy="3849687"/>
          </a:xfrm>
          <a:prstGeom prst="rect">
            <a:avLst/>
          </a:prstGeom>
        </p:spPr>
      </p:pic>
      <p:pic>
        <p:nvPicPr>
          <p:cNvPr id="22" name="Segnaposto contenuto 10">
            <a:extLst>
              <a:ext uri="{FF2B5EF4-FFF2-40B4-BE49-F238E27FC236}">
                <a16:creationId xmlns:a16="http://schemas.microsoft.com/office/drawing/2014/main" id="{9BD26587-8749-417C-93E3-743F28184D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70" y="3117993"/>
            <a:ext cx="2577854" cy="3849687"/>
          </a:xfrm>
          <a:prstGeom prst="rect">
            <a:avLst/>
          </a:prstGeom>
        </p:spPr>
      </p:pic>
      <p:pic>
        <p:nvPicPr>
          <p:cNvPr id="23" name="Segnaposto contenuto 10">
            <a:extLst>
              <a:ext uri="{FF2B5EF4-FFF2-40B4-BE49-F238E27FC236}">
                <a16:creationId xmlns:a16="http://schemas.microsoft.com/office/drawing/2014/main" id="{E48FCEF7-4FFD-4C3C-9D6F-0B79993A9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255" y="3249090"/>
            <a:ext cx="2577854" cy="3849687"/>
          </a:xfrm>
          <a:prstGeom prst="rect">
            <a:avLst/>
          </a:prstGeom>
        </p:spPr>
      </p:pic>
      <p:pic>
        <p:nvPicPr>
          <p:cNvPr id="24" name="Segnaposto contenuto 10">
            <a:extLst>
              <a:ext uri="{FF2B5EF4-FFF2-40B4-BE49-F238E27FC236}">
                <a16:creationId xmlns:a16="http://schemas.microsoft.com/office/drawing/2014/main" id="{C4D93605-7023-4556-BE44-FBD344539A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5722" y="3279525"/>
            <a:ext cx="2577854" cy="3849687"/>
          </a:xfrm>
          <a:prstGeom prst="rect">
            <a:avLst/>
          </a:prstGeom>
        </p:spPr>
      </p:pic>
      <p:pic>
        <p:nvPicPr>
          <p:cNvPr id="25" name="Segnaposto contenuto 10">
            <a:extLst>
              <a:ext uri="{FF2B5EF4-FFF2-40B4-BE49-F238E27FC236}">
                <a16:creationId xmlns:a16="http://schemas.microsoft.com/office/drawing/2014/main" id="{EA3746DD-486C-4FE7-9196-E2D883D48D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4407" y="3410622"/>
            <a:ext cx="2577854" cy="3849687"/>
          </a:xfrm>
          <a:prstGeom prst="rect">
            <a:avLst/>
          </a:prstGeom>
        </p:spPr>
      </p:pic>
      <p:pic>
        <p:nvPicPr>
          <p:cNvPr id="26" name="Segnaposto contenuto 10">
            <a:extLst>
              <a:ext uri="{FF2B5EF4-FFF2-40B4-BE49-F238E27FC236}">
                <a16:creationId xmlns:a16="http://schemas.microsoft.com/office/drawing/2014/main" id="{F3CF31FC-A382-418C-9FC4-613F108F10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589" y="3369962"/>
            <a:ext cx="2577854" cy="3849687"/>
          </a:xfrm>
          <a:prstGeom prst="rect">
            <a:avLst/>
          </a:prstGeom>
        </p:spPr>
      </p:pic>
      <p:pic>
        <p:nvPicPr>
          <p:cNvPr id="27" name="Segnaposto contenuto 10">
            <a:extLst>
              <a:ext uri="{FF2B5EF4-FFF2-40B4-BE49-F238E27FC236}">
                <a16:creationId xmlns:a16="http://schemas.microsoft.com/office/drawing/2014/main" id="{60174038-A5DE-4967-B7EF-02CC7D2CA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4593" y="3476170"/>
            <a:ext cx="2577854" cy="3849687"/>
          </a:xfrm>
          <a:prstGeom prst="rect">
            <a:avLst/>
          </a:prstGeom>
        </p:spPr>
      </p:pic>
      <p:pic>
        <p:nvPicPr>
          <p:cNvPr id="28" name="Segnaposto contenuto 10">
            <a:extLst>
              <a:ext uri="{FF2B5EF4-FFF2-40B4-BE49-F238E27FC236}">
                <a16:creationId xmlns:a16="http://schemas.microsoft.com/office/drawing/2014/main" id="{AB028F2B-4E50-4316-94F1-97F84EB89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707" y="3334406"/>
            <a:ext cx="2577854" cy="3849687"/>
          </a:xfrm>
          <a:prstGeom prst="rect">
            <a:avLst/>
          </a:prstGeom>
        </p:spPr>
      </p:pic>
      <p:pic>
        <p:nvPicPr>
          <p:cNvPr id="29" name="Segnaposto contenuto 10">
            <a:extLst>
              <a:ext uri="{FF2B5EF4-FFF2-40B4-BE49-F238E27FC236}">
                <a16:creationId xmlns:a16="http://schemas.microsoft.com/office/drawing/2014/main" id="{A10209E5-1F89-41D9-9480-3C60E5E31B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9392" y="3465503"/>
            <a:ext cx="2577854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040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7164D24-5E9D-41C4-BDBF-3593AC5FA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456C37-9F1E-4992-904A-FDC098D6A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3549E4D2-A8C4-401A-952B-4B8CFF5636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AFDF1660-AFAE-42D5-A664-139D64A44D7C}"/>
              </a:ext>
            </a:extLst>
          </p:cNvPr>
          <p:cNvSpPr/>
          <p:nvPr/>
        </p:nvSpPr>
        <p:spPr>
          <a:xfrm>
            <a:off x="450937" y="374904"/>
            <a:ext cx="11306322" cy="6108192"/>
          </a:xfrm>
          <a:prstGeom prst="rect">
            <a:avLst/>
          </a:prstGeom>
          <a:solidFill>
            <a:schemeClr val="lt1">
              <a:alpha val="92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2" name="Segnaposto contenuto 11">
            <a:extLst>
              <a:ext uri="{FF2B5EF4-FFF2-40B4-BE49-F238E27FC236}">
                <a16:creationId xmlns:a16="http://schemas.microsoft.com/office/drawing/2014/main" id="{5C663EEE-DA3F-489E-8ADF-BA72F63B7D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477" y="2475859"/>
            <a:ext cx="4762500" cy="375285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2BF26AB8-9F1A-418B-B4DA-2926794279CC}"/>
              </a:ext>
            </a:extLst>
          </p:cNvPr>
          <p:cNvSpPr txBox="1"/>
          <p:nvPr/>
        </p:nvSpPr>
        <p:spPr>
          <a:xfrm>
            <a:off x="665335" y="502345"/>
            <a:ext cx="100584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Carmen and the </a:t>
            </a:r>
            <a:r>
              <a:rPr lang="it-IT" sz="40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Bunies</a:t>
            </a:r>
            <a:r>
              <a:rPr lang="it-IT" sz="4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apple color emoji"/>
              </a:rPr>
              <a:t>🐰</a:t>
            </a:r>
            <a:endParaRPr lang="it-IT" sz="24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r>
              <a:rPr lang="it-IT" sz="2400" b="1" i="0" dirty="0">
                <a:solidFill>
                  <a:srgbClr val="000000"/>
                </a:solidFill>
                <a:effectLst/>
                <a:latin typeface="helvetica neue"/>
              </a:rPr>
              <a:t> 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57645711-F269-4D2F-AF17-5BBE263F909C}"/>
              </a:ext>
            </a:extLst>
          </p:cNvPr>
          <p:cNvSpPr txBox="1"/>
          <p:nvPr/>
        </p:nvSpPr>
        <p:spPr>
          <a:xfrm>
            <a:off x="761989" y="1328394"/>
            <a:ext cx="1066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10/10 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6.5/10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7.5/10        </a:t>
            </a:r>
          </a:p>
        </p:txBody>
      </p:sp>
      <p:pic>
        <p:nvPicPr>
          <p:cNvPr id="10" name="Segnaposto contenuto 11">
            <a:extLst>
              <a:ext uri="{FF2B5EF4-FFF2-40B4-BE49-F238E27FC236}">
                <a16:creationId xmlns:a16="http://schemas.microsoft.com/office/drawing/2014/main" id="{AA4F01CA-5676-4925-992A-E250ABA39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516" y="2578562"/>
            <a:ext cx="5778141" cy="384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63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5035B32-BB16-410B-91A8-6B2AF49B4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7EA90FC-F7E3-4B39-B729-717562B5C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5132E17D-2617-46DF-A573-3678BA9F3B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pic>
        <p:nvPicPr>
          <p:cNvPr id="10" name="Segnaposto contenuto 9">
            <a:extLst>
              <a:ext uri="{FF2B5EF4-FFF2-40B4-BE49-F238E27FC236}">
                <a16:creationId xmlns:a16="http://schemas.microsoft.com/office/drawing/2014/main" id="{981B37AC-57CD-43C4-AC2E-6B5D84257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13" y="0"/>
            <a:ext cx="12191979" cy="7797800"/>
          </a:xfr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CB8FE139-D79C-4219-B28B-EC1967FADE73}"/>
              </a:ext>
            </a:extLst>
          </p:cNvPr>
          <p:cNvSpPr/>
          <p:nvPr/>
        </p:nvSpPr>
        <p:spPr>
          <a:xfrm>
            <a:off x="3248442" y="80087"/>
            <a:ext cx="5536515" cy="1979528"/>
          </a:xfrm>
          <a:prstGeom prst="rect">
            <a:avLst/>
          </a:prstGeom>
          <a:solidFill>
            <a:schemeClr val="lt1">
              <a:alpha val="81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18F78F14-4C9D-415A-B351-A869163F5425}"/>
              </a:ext>
            </a:extLst>
          </p:cNvPr>
          <p:cNvSpPr txBox="1"/>
          <p:nvPr/>
        </p:nvSpPr>
        <p:spPr>
          <a:xfrm>
            <a:off x="4647836" y="283175"/>
            <a:ext cx="609600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</a:t>
            </a:r>
            <a:r>
              <a:rPr lang="it-IT" sz="4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Vote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B79B9C72-C332-4F3B-B2D3-1690FC21CAF3}"/>
              </a:ext>
            </a:extLst>
          </p:cNvPr>
          <p:cNvSpPr txBox="1"/>
          <p:nvPr/>
        </p:nvSpPr>
        <p:spPr>
          <a:xfrm>
            <a:off x="3047989" y="1255704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/>
              <a:t>An </a:t>
            </a:r>
            <a:r>
              <a:rPr lang="it-IT" sz="2400" dirty="0" err="1"/>
              <a:t>enormous</a:t>
            </a:r>
            <a:r>
              <a:rPr lang="it-IT" sz="2400" dirty="0"/>
              <a:t> </a:t>
            </a:r>
            <a:r>
              <a:rPr lang="it-IT" sz="2400" dirty="0" err="1"/>
              <a:t>bunny</a:t>
            </a:r>
            <a:endParaRPr lang="it-IT" sz="2400" dirty="0"/>
          </a:p>
        </p:txBody>
      </p:sp>
    </p:spTree>
    <p:extLst>
      <p:ext uri="{BB962C8B-B14F-4D97-AF65-F5344CB8AC3E}">
        <p14:creationId xmlns:p14="http://schemas.microsoft.com/office/powerpoint/2010/main" val="39769101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B362FE-E66B-4082-B45D-CFAC44B00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43694898-D107-47DD-8D05-9A763D40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0"/>
            <a:fld id="{0FFEEA0C-1FCD-40E6-A1D4-23BFBD0CE371}" type="datetime1">
              <a:rPr lang="it-IT" smtClean="0"/>
              <a:t>05/03/2022</a:t>
            </a:fld>
            <a:endParaRPr lang="en-US"/>
          </a:p>
        </p:txBody>
      </p:sp>
      <p:pic>
        <p:nvPicPr>
          <p:cNvPr id="5" name="Immagine 4" descr="Immagine con tessuto, tabella, rosso, coperto&#10;&#10;Descrizione generata automaticamente">
            <a:extLst>
              <a:ext uri="{FF2B5EF4-FFF2-40B4-BE49-F238E27FC236}">
                <a16:creationId xmlns:a16="http://schemas.microsoft.com/office/drawing/2014/main" id="{C2D19EF1-C72F-464D-A130-78C6A1BB168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6" name="Rettangolo 5">
            <a:extLst>
              <a:ext uri="{FF2B5EF4-FFF2-40B4-BE49-F238E27FC236}">
                <a16:creationId xmlns:a16="http://schemas.microsoft.com/office/drawing/2014/main" id="{1BE8EF4A-BB0F-4EC0-92B9-FB275074724D}"/>
              </a:ext>
            </a:extLst>
          </p:cNvPr>
          <p:cNvSpPr/>
          <p:nvPr/>
        </p:nvSpPr>
        <p:spPr>
          <a:xfrm>
            <a:off x="450937" y="374904"/>
            <a:ext cx="11306322" cy="6108192"/>
          </a:xfrm>
          <a:prstGeom prst="rect">
            <a:avLst/>
          </a:prstGeom>
          <a:solidFill>
            <a:schemeClr val="lt1">
              <a:alpha val="94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EC8BE057-CA45-4901-A062-D9855EE21649}"/>
              </a:ext>
            </a:extLst>
          </p:cNvPr>
          <p:cNvSpPr txBox="1"/>
          <p:nvPr/>
        </p:nvSpPr>
        <p:spPr>
          <a:xfrm>
            <a:off x="685800" y="642594"/>
            <a:ext cx="10871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/>
              <a:t>Amber and </a:t>
            </a:r>
            <a:r>
              <a:rPr lang="it-IT" sz="3200" dirty="0" err="1"/>
              <a:t>lots</a:t>
            </a:r>
            <a:r>
              <a:rPr lang="it-IT" sz="3200" dirty="0"/>
              <a:t> of Death </a:t>
            </a:r>
            <a:r>
              <a:rPr lang="it-IT" sz="3200" b="0" i="0" dirty="0">
                <a:solidFill>
                  <a:srgbClr val="000000"/>
                </a:solidFill>
                <a:effectLst/>
                <a:latin typeface="apple color emoji"/>
              </a:rPr>
              <a:t>💀</a:t>
            </a:r>
            <a:endParaRPr lang="it-IT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it-IT" sz="3200" b="1" i="0" dirty="0">
              <a:solidFill>
                <a:srgbClr val="000000"/>
              </a:solidFill>
              <a:effectLst/>
              <a:latin typeface="helvetica neue"/>
            </a:endParaRPr>
          </a:p>
          <a:p>
            <a:endParaRPr lang="it-IT" sz="3200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15D80A6-89B7-4FD3-9982-5E5FA1A43A79}"/>
              </a:ext>
            </a:extLst>
          </p:cNvPr>
          <p:cNvSpPr txBox="1"/>
          <p:nvPr/>
        </p:nvSpPr>
        <p:spPr>
          <a:xfrm>
            <a:off x="685800" y="1501344"/>
            <a:ext cx="1066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Quality: </a:t>
            </a:r>
            <a:r>
              <a:rPr lang="it-IT" sz="2400" b="0" i="0" dirty="0">
                <a:solidFill>
                  <a:srgbClr val="000000"/>
                </a:solidFill>
                <a:effectLst/>
                <a:latin typeface="apple color emoji"/>
              </a:rPr>
              <a:t>💀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/10 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Size: </a:t>
            </a:r>
            <a:r>
              <a:rPr lang="it-IT" sz="24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Unexpected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/10      </a:t>
            </a:r>
            <a:r>
              <a:rPr lang="it-IT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Presentation: </a:t>
            </a:r>
            <a:r>
              <a:rPr lang="it-IT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9/10        </a:t>
            </a:r>
          </a:p>
        </p:txBody>
      </p:sp>
      <p:pic>
        <p:nvPicPr>
          <p:cNvPr id="15" name="Segnaposto contenuto 14">
            <a:extLst>
              <a:ext uri="{FF2B5EF4-FFF2-40B4-BE49-F238E27FC236}">
                <a16:creationId xmlns:a16="http://schemas.microsoft.com/office/drawing/2014/main" id="{D3E9A20B-9512-4586-A215-CC5B0EB71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5203" y="2073165"/>
            <a:ext cx="4869194" cy="4152900"/>
          </a:xfr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738527CA-D92B-454F-A59C-F3B1632ABAB0}"/>
              </a:ext>
            </a:extLst>
          </p:cNvPr>
          <p:cNvSpPr txBox="1"/>
          <p:nvPr/>
        </p:nvSpPr>
        <p:spPr>
          <a:xfrm>
            <a:off x="685800" y="3276565"/>
            <a:ext cx="2701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b="1" dirty="0"/>
              <a:t>POV: </a:t>
            </a:r>
          </a:p>
          <a:p>
            <a:r>
              <a:rPr lang="it-IT" sz="4000" b="1" dirty="0"/>
              <a:t>YOU ARE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C08C73DB-57A5-49A0-A9E0-0E35C9320B30}"/>
              </a:ext>
            </a:extLst>
          </p:cNvPr>
          <p:cNvSpPr txBox="1"/>
          <p:nvPr/>
        </p:nvSpPr>
        <p:spPr>
          <a:xfrm>
            <a:off x="8578856" y="3338121"/>
            <a:ext cx="3009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/>
              <a:t>YOU ARE A STARGAZER</a:t>
            </a:r>
          </a:p>
        </p:txBody>
      </p:sp>
    </p:spTree>
    <p:extLst>
      <p:ext uri="{BB962C8B-B14F-4D97-AF65-F5344CB8AC3E}">
        <p14:creationId xmlns:p14="http://schemas.microsoft.com/office/powerpoint/2010/main" val="322373211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Custom 38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E462D"/>
      </a:accent1>
      <a:accent2>
        <a:srgbClr val="595A85"/>
      </a:accent2>
      <a:accent3>
        <a:srgbClr val="8D6F5B"/>
      </a:accent3>
      <a:accent4>
        <a:srgbClr val="FABD2F"/>
      </a:accent4>
      <a:accent5>
        <a:srgbClr val="AF8073"/>
      </a:accent5>
      <a:accent6>
        <a:srgbClr val="787880"/>
      </a:accent6>
      <a:hlink>
        <a:srgbClr val="CC8D00"/>
      </a:hlink>
      <a:folHlink>
        <a:srgbClr val="82829E"/>
      </a:folHlink>
    </a:clrScheme>
    <a:fontScheme name="Savon">
      <a:majorFont>
        <a:latin typeface="Avenir Next LT Pro Light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venir Next LT Pro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1798857_TF56410444" id="{9E32E7D9-E4D4-4E34-9CBF-5EF99946F492}" vid="{4EB8DC7B-672E-465F-9749-D0C21D91E9B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{491F3EC5-7955-4DED-BB39-EA6B11D3C0A8}tf56410444_win32</Template>
  <TotalTime>103</TotalTime>
  <Words>281</Words>
  <Application>Microsoft Office PowerPoint</Application>
  <PresentationFormat>Widescreen</PresentationFormat>
  <Paragraphs>77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5" baseType="lpstr">
      <vt:lpstr>Calibri</vt:lpstr>
      <vt:lpstr>Avenir Next LT Pro Light</vt:lpstr>
      <vt:lpstr>Avenir Next LT Pro</vt:lpstr>
      <vt:lpstr>-apple-system</vt:lpstr>
      <vt:lpstr>Arial</vt:lpstr>
      <vt:lpstr>helvetica neue</vt:lpstr>
      <vt:lpstr>Garamond</vt:lpstr>
      <vt:lpstr>apple color emoji</vt:lpstr>
      <vt:lpstr>SavonVTI</vt:lpstr>
      <vt:lpstr>The one pp to rule them all</vt:lpstr>
      <vt:lpstr>Ranking criterias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one pp to rule them all</dc:title>
  <dc:creator>Gabriele Tami</dc:creator>
  <cp:lastModifiedBy>Gabriele Tami</cp:lastModifiedBy>
  <cp:revision>1</cp:revision>
  <dcterms:created xsi:type="dcterms:W3CDTF">2022-03-05T18:43:37Z</dcterms:created>
  <dcterms:modified xsi:type="dcterms:W3CDTF">2022-03-05T20:27:34Z</dcterms:modified>
</cp:coreProperties>
</file>